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  <p:sldMasterId id="2147483756" r:id="rId2"/>
  </p:sldMasterIdLst>
  <p:notesMasterIdLst>
    <p:notesMasterId r:id="rId8"/>
  </p:notesMasterIdLst>
  <p:sldIdLst>
    <p:sldId id="256" r:id="rId3"/>
    <p:sldId id="259" r:id="rId4"/>
    <p:sldId id="257" r:id="rId5"/>
    <p:sldId id="260" r:id="rId6"/>
    <p:sldId id="263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81077" autoAdjust="0"/>
  </p:normalViewPr>
  <p:slideViewPr>
    <p:cSldViewPr>
      <p:cViewPr varScale="1">
        <p:scale>
          <a:sx n="62" d="100"/>
          <a:sy n="62" d="100"/>
        </p:scale>
        <p:origin x="-1080" y="-8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35EF8D-1ED4-4B12-AC08-90B0C334697D}" type="datetimeFigureOut">
              <a:rPr lang="en-US" smtClean="0"/>
              <a:t>5/18/2011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65FF45-DA36-449B-9416-8C7D5C6DCB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87965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Learn and teach your students this!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5FF45-DA36-449B-9416-8C7D5C6DCB61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02771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Consider</a:t>
            </a:r>
            <a:r>
              <a:rPr lang="en-US" baseline="0" dirty="0" smtClean="0"/>
              <a:t> setting up </a:t>
            </a:r>
            <a:r>
              <a:rPr lang="en-US" baseline="0" dirty="0" err="1" smtClean="0"/>
              <a:t>WebQuests</a:t>
            </a:r>
            <a:r>
              <a:rPr lang="en-US" baseline="0" smtClean="0"/>
              <a:t>.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5FF45-DA36-449B-9416-8C7D5C6DCB6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14257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6F104-7394-47FE-B1A1-36A1834115CF}" type="datetimeFigureOut">
              <a:rPr lang="en-US" smtClean="0"/>
              <a:t>5/18/2011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A4AE3-4BEA-4B27-B339-0861DC12B1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6F104-7394-47FE-B1A1-36A1834115CF}" type="datetimeFigureOut">
              <a:rPr lang="en-US" smtClean="0"/>
              <a:t>5/18/2011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A4AE3-4BEA-4B27-B339-0861DC12B1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6F104-7394-47FE-B1A1-36A1834115CF}" type="datetimeFigureOut">
              <a:rPr lang="en-US" smtClean="0"/>
              <a:t>5/18/2011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A4AE3-4BEA-4B27-B339-0861DC12B10F}" type="slidenum">
              <a:rPr lang="en-US" smtClean="0"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6F104-7394-47FE-B1A1-36A1834115CF}" type="datetimeFigureOut">
              <a:rPr lang="en-US" smtClean="0"/>
              <a:t>5/18/2011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A4AE3-4BEA-4B27-B339-0861DC12B1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76755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6F104-7394-47FE-B1A1-36A1834115CF}" type="datetimeFigureOut">
              <a:rPr lang="en-US" smtClean="0"/>
              <a:t>5/18/2011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A4AE3-4BEA-4B27-B339-0861DC12B1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939429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6F104-7394-47FE-B1A1-36A1834115CF}" type="datetimeFigureOut">
              <a:rPr lang="en-US" smtClean="0"/>
              <a:t>5/18/2011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A4AE3-4BEA-4B27-B339-0861DC12B1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784958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6F104-7394-47FE-B1A1-36A1834115CF}" type="datetimeFigureOut">
              <a:rPr lang="en-US" smtClean="0"/>
              <a:t>5/18/2011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A4AE3-4BEA-4B27-B339-0861DC12B1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22889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6F104-7394-47FE-B1A1-36A1834115CF}" type="datetimeFigureOut">
              <a:rPr lang="en-US" smtClean="0"/>
              <a:t>5/18/2011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A4AE3-4BEA-4B27-B339-0861DC12B1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882184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6F104-7394-47FE-B1A1-36A1834115CF}" type="datetimeFigureOut">
              <a:rPr lang="en-US" smtClean="0"/>
              <a:t>5/18/2011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A4AE3-4BEA-4B27-B339-0861DC12B1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357587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6F104-7394-47FE-B1A1-36A1834115CF}" type="datetimeFigureOut">
              <a:rPr lang="en-US" smtClean="0"/>
              <a:t>5/18/2011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A4AE3-4BEA-4B27-B339-0861DC12B1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31867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6F104-7394-47FE-B1A1-36A1834115CF}" type="datetimeFigureOut">
              <a:rPr lang="en-US" smtClean="0"/>
              <a:t>5/18/2011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A4AE3-4BEA-4B27-B339-0861DC12B1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06889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6F104-7394-47FE-B1A1-36A1834115CF}" type="datetimeFigureOut">
              <a:rPr lang="en-US" smtClean="0"/>
              <a:t>5/18/2011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A4AE3-4BEA-4B27-B339-0861DC12B10F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6F104-7394-47FE-B1A1-36A1834115CF}" type="datetimeFigureOut">
              <a:rPr lang="en-US" smtClean="0"/>
              <a:t>5/18/2011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A4AE3-4BEA-4B27-B339-0861DC12B1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650304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6F104-7394-47FE-B1A1-36A1834115CF}" type="datetimeFigureOut">
              <a:rPr lang="en-US" smtClean="0"/>
              <a:t>5/18/2011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A4AE3-4BEA-4B27-B339-0861DC12B1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958964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6F104-7394-47FE-B1A1-36A1834115CF}" type="datetimeFigureOut">
              <a:rPr lang="en-US" smtClean="0"/>
              <a:t>5/18/2011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A4AE3-4BEA-4B27-B339-0861DC12B1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95186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6F104-7394-47FE-B1A1-36A1834115CF}" type="datetimeFigureOut">
              <a:rPr lang="en-US" smtClean="0"/>
              <a:t>5/18/2011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A4AE3-4BEA-4B27-B339-0861DC12B1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6F104-7394-47FE-B1A1-36A1834115CF}" type="datetimeFigureOut">
              <a:rPr lang="en-US" smtClean="0"/>
              <a:t>5/18/2011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A4AE3-4BEA-4B27-B339-0861DC12B10F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6F104-7394-47FE-B1A1-36A1834115CF}" type="datetimeFigureOut">
              <a:rPr lang="en-US" smtClean="0"/>
              <a:t>5/18/2011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A4AE3-4BEA-4B27-B339-0861DC12B1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6F104-7394-47FE-B1A1-36A1834115CF}" type="datetimeFigureOut">
              <a:rPr lang="en-US" smtClean="0"/>
              <a:t>5/18/2011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A4AE3-4BEA-4B27-B339-0861DC12B1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6F104-7394-47FE-B1A1-36A1834115CF}" type="datetimeFigureOut">
              <a:rPr lang="en-US" smtClean="0"/>
              <a:t>5/18/2011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A4AE3-4BEA-4B27-B339-0861DC12B1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6F104-7394-47FE-B1A1-36A1834115CF}" type="datetimeFigureOut">
              <a:rPr lang="en-US" smtClean="0"/>
              <a:t>5/18/2011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A4AE3-4BEA-4B27-B339-0861DC12B10F}" type="slidenum">
              <a:rPr lang="en-US" smtClean="0"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6F104-7394-47FE-B1A1-36A1834115CF}" type="datetimeFigureOut">
              <a:rPr lang="en-US" smtClean="0"/>
              <a:t>5/18/2011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A4AE3-4BEA-4B27-B339-0861DC12B10F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2B66F104-7394-47FE-B1A1-36A1834115CF}" type="datetimeFigureOut">
              <a:rPr lang="en-US" smtClean="0"/>
              <a:t>5/18/2011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63FA4AE3-4BEA-4B27-B339-0861DC12B10F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66F104-7394-47FE-B1A1-36A1834115CF}" type="datetimeFigureOut">
              <a:rPr lang="en-US" smtClean="0"/>
              <a:t>5/18/2011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FA4AE3-4BEA-4B27-B339-0861DC12B1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91348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iigo.com/" TargetMode="External"/><Relationship Id="rId2" Type="http://schemas.openxmlformats.org/officeDocument/2006/relationships/hyperlink" Target="http://www.delicious.com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6600" b="1" cap="none" dirty="0" smtClean="0"/>
              <a:t>Internet Resources For Your Classroom</a:t>
            </a:r>
            <a:endParaRPr lang="en-US" sz="6600" b="1" cap="none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68669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09600" y="2209800"/>
            <a:ext cx="7967133" cy="3450696"/>
          </a:xfrm>
        </p:spPr>
        <p:txBody>
          <a:bodyPr/>
          <a:lstStyle/>
          <a:p>
            <a:pPr>
              <a:lnSpc>
                <a:spcPct val="200000"/>
              </a:lnSpc>
            </a:pPr>
            <a:r>
              <a:rPr lang="en-US" sz="3200" b="1" dirty="0" smtClean="0"/>
              <a:t>Learn yours.</a:t>
            </a:r>
          </a:p>
          <a:p>
            <a:pPr>
              <a:lnSpc>
                <a:spcPct val="200000"/>
              </a:lnSpc>
            </a:pPr>
            <a:r>
              <a:rPr lang="en-US" sz="3200" b="1" dirty="0"/>
              <a:t>Make sure </a:t>
            </a:r>
            <a:r>
              <a:rPr lang="en-US" sz="3200" b="1" dirty="0" smtClean="0"/>
              <a:t>parents know about </a:t>
            </a:r>
            <a:r>
              <a:rPr lang="en-US" sz="3200" b="1" dirty="0"/>
              <a:t>the </a:t>
            </a:r>
            <a:r>
              <a:rPr lang="en-US" sz="3200" b="1" dirty="0" smtClean="0"/>
              <a:t>AUP.</a:t>
            </a:r>
          </a:p>
          <a:p>
            <a:pPr>
              <a:lnSpc>
                <a:spcPct val="200000"/>
              </a:lnSpc>
            </a:pPr>
            <a:r>
              <a:rPr lang="en-US" sz="3200" b="1" dirty="0" smtClean="0"/>
              <a:t>Make sure students understand the ‘rules’.</a:t>
            </a:r>
          </a:p>
          <a:p>
            <a:endParaRPr lang="en-US" sz="3200" b="1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dirty="0" smtClean="0"/>
              <a:t>All schools have an AUP.</a:t>
            </a:r>
            <a:endParaRPr lang="en-US" sz="5400" b="1" dirty="0"/>
          </a:p>
        </p:txBody>
      </p:sp>
    </p:spTree>
    <p:extLst>
      <p:ext uri="{BB962C8B-B14F-4D97-AF65-F5344CB8AC3E}">
        <p14:creationId xmlns:p14="http://schemas.microsoft.com/office/powerpoint/2010/main" val="3416369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internetandprivacy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6769" y="1219200"/>
            <a:ext cx="6297930" cy="434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5740025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143000" y="2209800"/>
            <a:ext cx="7408333" cy="4343400"/>
          </a:xfrm>
        </p:spPr>
        <p:txBody>
          <a:bodyPr>
            <a:normAutofit/>
          </a:bodyPr>
          <a:lstStyle/>
          <a:p>
            <a:pPr>
              <a:lnSpc>
                <a:spcPct val="200000"/>
              </a:lnSpc>
            </a:pPr>
            <a:r>
              <a:rPr lang="en-US" sz="3000" b="1" dirty="0"/>
              <a:t>Provide URLs </a:t>
            </a:r>
            <a:r>
              <a:rPr lang="en-US" sz="3000" b="1" dirty="0" smtClean="0"/>
              <a:t>for </a:t>
            </a:r>
            <a:r>
              <a:rPr lang="en-US" sz="3000" b="1" dirty="0"/>
              <a:t>direction.</a:t>
            </a:r>
          </a:p>
          <a:p>
            <a:pPr>
              <a:lnSpc>
                <a:spcPct val="200000"/>
              </a:lnSpc>
            </a:pPr>
            <a:r>
              <a:rPr lang="en-US" sz="3000" b="1" dirty="0"/>
              <a:t>Teach students how to evaluate a website.</a:t>
            </a:r>
          </a:p>
          <a:p>
            <a:pPr>
              <a:lnSpc>
                <a:spcPct val="200000"/>
              </a:lnSpc>
            </a:pPr>
            <a:r>
              <a:rPr lang="en-US" sz="3000" b="1" dirty="0" smtClean="0"/>
              <a:t>Learn about filtering options.</a:t>
            </a:r>
          </a:p>
          <a:p>
            <a:pPr>
              <a:lnSpc>
                <a:spcPct val="200000"/>
              </a:lnSpc>
            </a:pPr>
            <a:r>
              <a:rPr lang="en-US" sz="3000" b="1" dirty="0" smtClean="0"/>
              <a:t>Supervise!</a:t>
            </a:r>
            <a:endParaRPr lang="en-US" sz="3000" b="1" dirty="0"/>
          </a:p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566672"/>
          </a:xfrm>
        </p:spPr>
        <p:txBody>
          <a:bodyPr>
            <a:normAutofit/>
          </a:bodyPr>
          <a:lstStyle/>
          <a:p>
            <a:r>
              <a:rPr lang="en-US" b="1" dirty="0" smtClean="0"/>
              <a:t>Don’t just turn your students loose on the web!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5323377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438400" y="2514600"/>
            <a:ext cx="5842000" cy="3450696"/>
          </a:xfrm>
        </p:spPr>
        <p:txBody>
          <a:bodyPr>
            <a:normAutofit/>
          </a:bodyPr>
          <a:lstStyle/>
          <a:p>
            <a:pPr>
              <a:lnSpc>
                <a:spcPct val="200000"/>
              </a:lnSpc>
            </a:pPr>
            <a:r>
              <a:rPr lang="en-US" sz="4800" b="1" dirty="0" smtClean="0">
                <a:hlinkClick r:id="rId2"/>
              </a:rPr>
              <a:t>Delicious</a:t>
            </a:r>
            <a:endParaRPr lang="en-US" sz="4800" b="1" dirty="0" smtClean="0"/>
          </a:p>
          <a:p>
            <a:pPr>
              <a:lnSpc>
                <a:spcPct val="200000"/>
              </a:lnSpc>
            </a:pPr>
            <a:r>
              <a:rPr lang="en-US" sz="4800" b="1" dirty="0" err="1" smtClean="0">
                <a:hlinkClick r:id="rId3"/>
              </a:rPr>
              <a:t>Diigo</a:t>
            </a:r>
            <a:r>
              <a:rPr lang="en-US" sz="4800" b="1" dirty="0" smtClean="0"/>
              <a:t> – diigo.com</a:t>
            </a:r>
            <a:endParaRPr lang="en-US" sz="4800" b="1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04800" y="338328"/>
            <a:ext cx="8534400" cy="1252728"/>
          </a:xfrm>
        </p:spPr>
        <p:txBody>
          <a:bodyPr>
            <a:normAutofit/>
          </a:bodyPr>
          <a:lstStyle/>
          <a:p>
            <a:r>
              <a:rPr lang="en-US" b="1" dirty="0" smtClean="0"/>
              <a:t>Consider social bookmarking sites.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656924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109</TotalTime>
  <Words>83</Words>
  <Application>Microsoft Office PowerPoint</Application>
  <PresentationFormat>On-screen Show (4:3)</PresentationFormat>
  <Paragraphs>17</Paragraphs>
  <Slides>5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7" baseType="lpstr">
      <vt:lpstr>Waveform</vt:lpstr>
      <vt:lpstr>Office Theme</vt:lpstr>
      <vt:lpstr>Internet Resources For Your Classroom</vt:lpstr>
      <vt:lpstr>All schools have an AUP.</vt:lpstr>
      <vt:lpstr>PowerPoint Presentation</vt:lpstr>
      <vt:lpstr>Don’t just turn your students loose on the web!</vt:lpstr>
      <vt:lpstr>Consider social bookmarking sites.</vt:lpstr>
    </vt:vector>
  </TitlesOfParts>
  <Company>ISU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Internet and the Science Classroom</dc:title>
  <dc:creator>cjmoor1</dc:creator>
  <cp:lastModifiedBy>Cynthia J. Moore</cp:lastModifiedBy>
  <cp:revision>13</cp:revision>
  <dcterms:created xsi:type="dcterms:W3CDTF">2011-03-22T17:26:19Z</dcterms:created>
  <dcterms:modified xsi:type="dcterms:W3CDTF">2011-05-18T17:07:34Z</dcterms:modified>
</cp:coreProperties>
</file>